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Dosis"/>
      <p:regular r:id="rId23"/>
      <p:bold r:id="rId24"/>
    </p:embeddedFont>
    <p:embeddedFont>
      <p:font typeface="Source Sans Pro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iJldtFCa2TDjKV7RxQyEVAs2S3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Dosis-bold.fntdata"/><Relationship Id="rId23" Type="http://schemas.openxmlformats.org/officeDocument/2006/relationships/font" Target="fonts/Dosi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bold.fntdata"/><Relationship Id="rId25" Type="http://schemas.openxmlformats.org/officeDocument/2006/relationships/font" Target="fonts/SourceSansPro-regular.fntdata"/><Relationship Id="rId28" Type="http://schemas.openxmlformats.org/officeDocument/2006/relationships/font" Target="fonts/SourceSansPro-boldItalic.fntdata"/><Relationship Id="rId27" Type="http://schemas.openxmlformats.org/officeDocument/2006/relationships/font" Target="fonts/SourceSans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forest loss and gain bands are binary, so they are barely visible.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 gain understanding  of the bands in the Global Forest Change data, refer to this link : https://storage.googleapis.com/earthenginepartners-hansen/GFC-2020-v1.8/download.html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forest loss and gain bands are binary, so they are barely visible.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forest loss and gain bands are binary, so they are barely visible in the first picture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0"/>
          <p:cNvSpPr txBox="1"/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0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0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0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20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1_Title + 2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" type="body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b="0" i="0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3" name="Google Shape;23;p21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1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/>
        </p:txBody>
      </p:sp>
      <p:cxnSp>
        <p:nvCxnSpPr>
          <p:cNvPr id="31" name="Google Shape;31;p22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22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2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2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2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2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amponsah@ug.edu.g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de.earthengine.google.com/19f59c93151905394be7a99e6adbf96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5.gif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sciencemag.org/content/342/6160/850" TargetMode="External"/><Relationship Id="rId4" Type="http://schemas.openxmlformats.org/officeDocument/2006/relationships/hyperlink" Target="https://developers.google.com/earth-engine/datasets/catalog/UMD_hansen_global_forest_change_2015_v1_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>
            <p:ph type="ctrTitle"/>
          </p:nvPr>
        </p:nvSpPr>
        <p:spPr>
          <a:xfrm>
            <a:off x="70607" y="244698"/>
            <a:ext cx="9205915" cy="39052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br>
              <a:rPr lang="en-US" sz="5400"/>
            </a:br>
            <a:r>
              <a:rPr lang="en-US"/>
              <a:t>HANSEN GLOBAL 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EXPLORING</a:t>
            </a:r>
            <a:r>
              <a:rPr lang="en-US"/>
              <a:t> </a:t>
            </a: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GLOBAL FOREST DATA IN</a:t>
            </a: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/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Mary Amponsah </a:t>
            </a:r>
            <a:r>
              <a:rPr b="0" i="1" lang="en-US" sz="14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mamponsah@ug.edu.gh</a:t>
            </a:r>
            <a:b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1"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Center for Remote Sensing and Geographic Information Services CERSGIS</a:t>
            </a:r>
            <a:endParaRPr b="0" i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4137270" y="4558725"/>
            <a:ext cx="13612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>
            <p:ph type="title"/>
          </p:nvPr>
        </p:nvSpPr>
        <p:spPr>
          <a:xfrm>
            <a:off x="355256" y="82215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MASKING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0"/>
          <p:cNvSpPr txBox="1"/>
          <p:nvPr>
            <p:ph idx="1" type="body"/>
          </p:nvPr>
        </p:nvSpPr>
        <p:spPr>
          <a:xfrm>
            <a:off x="193183" y="643944"/>
            <a:ext cx="8796271" cy="38309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All of the images shown so far have black areas. These areas, such as water bodies have data values of zero.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Mask these areas to make them areas transparent/fade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Instead of specifying the bands parameter in the Map.addLayer () method, create new images using select() and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Use the palette parameter of Map.addLayer() for single band images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/>
          <p:nvPr>
            <p:ph type="title"/>
          </p:nvPr>
        </p:nvSpPr>
        <p:spPr>
          <a:xfrm>
            <a:off x="-2359" y="34761"/>
            <a:ext cx="8390986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MASKING AND VISUALIZING GFC BANDS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1"/>
          <p:cNvSpPr txBox="1"/>
          <p:nvPr>
            <p:ph idx="1" type="body"/>
          </p:nvPr>
        </p:nvSpPr>
        <p:spPr>
          <a:xfrm>
            <a:off x="193183" y="837126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16" name="Google Shape;1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30" y="716577"/>
            <a:ext cx="3644601" cy="319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7553" y="797987"/>
            <a:ext cx="2489144" cy="201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9827" y="797987"/>
            <a:ext cx="2531164" cy="201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8019" y="3106508"/>
            <a:ext cx="2623616" cy="145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"/>
          <p:cNvSpPr txBox="1"/>
          <p:nvPr/>
        </p:nvSpPr>
        <p:spPr>
          <a:xfrm>
            <a:off x="4848043" y="2762398"/>
            <a:ext cx="90129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 cover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1"/>
          <p:cNvSpPr txBox="1"/>
          <p:nvPr/>
        </p:nvSpPr>
        <p:spPr>
          <a:xfrm>
            <a:off x="7825409" y="3794630"/>
            <a:ext cx="93442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Forest Gain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1"/>
          <p:cNvSpPr txBox="1"/>
          <p:nvPr/>
        </p:nvSpPr>
        <p:spPr>
          <a:xfrm>
            <a:off x="7443536" y="2792015"/>
            <a:ext cx="90533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Forest loss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type="title"/>
          </p:nvPr>
        </p:nvSpPr>
        <p:spPr>
          <a:xfrm>
            <a:off x="0" y="79513"/>
            <a:ext cx="8168939" cy="5151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Canopy Percentage Cover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2"/>
          <p:cNvSpPr txBox="1"/>
          <p:nvPr>
            <p:ph idx="1" type="body"/>
          </p:nvPr>
        </p:nvSpPr>
        <p:spPr>
          <a:xfrm>
            <a:off x="0" y="640200"/>
            <a:ext cx="8796271" cy="21970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Apply a canopy cover greater than 60%  to the SCAFS Project area of interest and visualize this.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077" y="1905756"/>
            <a:ext cx="4692410" cy="76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6493" y="1098811"/>
            <a:ext cx="2917065" cy="347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title"/>
          </p:nvPr>
        </p:nvSpPr>
        <p:spPr>
          <a:xfrm>
            <a:off x="0" y="125895"/>
            <a:ext cx="7741630" cy="5151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Calculating Yearly Forest Area Loss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3"/>
          <p:cNvSpPr txBox="1"/>
          <p:nvPr>
            <p:ph idx="1" type="body"/>
          </p:nvPr>
        </p:nvSpPr>
        <p:spPr>
          <a:xfrm>
            <a:off x="193183" y="641050"/>
            <a:ext cx="8796271" cy="40369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yearly total forest area loss will be calculated using the grouped reduceRegion () Method.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To group output of reduceRegion(), specify a grouping band that defines groups by integer pixel values.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Add the lossYear band to the original image. Each pixel in the lossYear band contain values from 0 to 18 indicating the year in which the loss occurred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Use a grouped reducer, specifying the band index of the grouping band (1) so the pixel areas will be summed and grouped according to the value in the lossYear band.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Clip to SCAFS Project area of interest.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Print the yearly forest loss area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93183" y="41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Calculating Yearly Forest Area Loss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93183" y="837126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2158" y="753398"/>
            <a:ext cx="2936591" cy="33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574" y="1363189"/>
            <a:ext cx="4602879" cy="213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-49043" y="103696"/>
            <a:ext cx="9461026" cy="5151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Convert Year Values from 0-18 to 2000-2018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93183" y="623704"/>
            <a:ext cx="8796271" cy="1145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Format the output to make the result a dictionary, with year as the key and loss area as the value.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Notice that using the format() method converts the year values from 0-18 to 2000-2018.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01" y="2451653"/>
            <a:ext cx="4389995" cy="1159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5383" y="2077495"/>
            <a:ext cx="2758932" cy="250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309093" y="283335"/>
            <a:ext cx="8516855" cy="4190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4000"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Link to GEE Script </a:t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https://code.earthengine.google.com/19f59c93151905394be7a99e6adbf96b</a:t>
            </a: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43407" y="17005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Hands–on Exercises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348816" y="1036750"/>
            <a:ext cx="7984478" cy="33278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Add and visualize the treecover, forest loss and forest gain bands in the Western North Region of Ghana for 2020.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Apply a canopy cover of 70% on the Region of Interest.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Compute the yearly forest loss area for Bia West.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E-logo_512dp.png" id="168" name="Google Shape;168;p18"/>
          <p:cNvPicPr preferRelativeResize="0"/>
          <p:nvPr/>
        </p:nvPicPr>
        <p:blipFill rotWithShape="1">
          <a:blip r:embed="rId3">
            <a:alphaModFix/>
          </a:blip>
          <a:srcRect b="7483" l="0" r="0" t="0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40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  <p:pic>
        <p:nvPicPr>
          <p:cNvPr descr="File:SNV Development Organisation logo.svg" id="170" name="Google Shape;17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027" y="4587516"/>
            <a:ext cx="1030475" cy="52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oldwebsite.fcghana.org/assets/image/fc_logo.gif" id="171" name="Google Shape;17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6862" y="4502506"/>
            <a:ext cx="1057275" cy="61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8661" y="4502506"/>
            <a:ext cx="1132583" cy="61292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355256" y="1565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/>
          </a:p>
        </p:txBody>
      </p:sp>
      <p:sp>
        <p:nvSpPr>
          <p:cNvPr id="49" name="Google Shape;49;p2"/>
          <p:cNvSpPr txBox="1"/>
          <p:nvPr>
            <p:ph idx="1" type="body"/>
          </p:nvPr>
        </p:nvSpPr>
        <p:spPr>
          <a:xfrm>
            <a:off x="355256" y="776214"/>
            <a:ext cx="8441014" cy="3615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Global Forest Change is the results from time-series analysis of Landsat images in characterizing global forest extent and change from 2000 through 2020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Hansen et al. (2013)</a:t>
            </a:r>
            <a:r>
              <a:rPr lang="en-US"/>
              <a:t> </a:t>
            </a:r>
            <a:r>
              <a:rPr lang="en-US" u="sng">
                <a:solidFill>
                  <a:schemeClr val="hlink"/>
                </a:solidFill>
                <a:hlinkClick r:id="rId4"/>
              </a:rPr>
              <a:t>Global Forest Change dataset</a:t>
            </a:r>
            <a:r>
              <a:rPr lang="en-US"/>
              <a:t> in Earth Engine represents forest change, at 30 meters resolution, globally, between 2000 and 2020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In this section, we will explore the Hansen Global Forest Change dataset in Google Earth Engine for forest cover and loss estimation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>
            <p:ph type="title"/>
          </p:nvPr>
        </p:nvSpPr>
        <p:spPr>
          <a:xfrm>
            <a:off x="355256" y="156529"/>
            <a:ext cx="8788744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Importing image and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3"/>
          <p:cNvSpPr txBox="1"/>
          <p:nvPr>
            <p:ph idx="1" type="body"/>
          </p:nvPr>
        </p:nvSpPr>
        <p:spPr>
          <a:xfrm>
            <a:off x="355256" y="837126"/>
            <a:ext cx="8441014" cy="3554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Import the Hansen Global Forest Change version, yearly based, and other features ( i.e. Ghana Regional Boundary and the SCAFS Project area of interest)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56" name="Google Shape;5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894" y="2202721"/>
            <a:ext cx="7750212" cy="134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title"/>
          </p:nvPr>
        </p:nvSpPr>
        <p:spPr>
          <a:xfrm>
            <a:off x="17891" y="78565"/>
            <a:ext cx="843037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Adding and Visualizing GFC Products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73916" y="837126"/>
            <a:ext cx="6307007" cy="3554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Import and visualize global forest change 2018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image looks red because: 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/>
              <a:t>The first 3 bands (i.e. treecover2000, forest loss, and forest gain) are displayed as red, green, and blue, respectively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/>
              <a:t>Stretched according to the data type of each band.</a:t>
            </a:r>
            <a:endParaRPr/>
          </a:p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9" y="1296945"/>
            <a:ext cx="5511070" cy="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8416" y="1393718"/>
            <a:ext cx="2768958" cy="2239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/>
          <p:nvPr>
            <p:ph type="title"/>
          </p:nvPr>
        </p:nvSpPr>
        <p:spPr>
          <a:xfrm>
            <a:off x="-1" y="0"/>
            <a:ext cx="8269357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GFC Products in Greyscale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5"/>
          <p:cNvSpPr txBox="1"/>
          <p:nvPr>
            <p:ph idx="1" type="body"/>
          </p:nvPr>
        </p:nvSpPr>
        <p:spPr>
          <a:xfrm>
            <a:off x="193183" y="837126"/>
            <a:ext cx="8796271" cy="37680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Display the forest cover in 2000 as a grayscale image, using the treecover2000 band, specified in the second argument to the Map.addLayer() method: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71" name="Google Shape;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975" y="1684802"/>
            <a:ext cx="7816929" cy="4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2287" y="2184626"/>
            <a:ext cx="5155731" cy="235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-1" y="112659"/>
            <a:ext cx="8627166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GFC Products in other colours 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6"/>
          <p:cNvSpPr txBox="1"/>
          <p:nvPr>
            <p:ph idx="1" type="body"/>
          </p:nvPr>
        </p:nvSpPr>
        <p:spPr>
          <a:xfrm>
            <a:off x="193183" y="837126"/>
            <a:ext cx="8796271" cy="3554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Display forest cover in 2000 with a range of colors specified in the visualization parameters, using the treecover2000 band.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Clip to an area of interest in Ghana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79" name="Google Shape;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672" y="2176528"/>
            <a:ext cx="4255106" cy="208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8084" y="1828603"/>
            <a:ext cx="3734873" cy="243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/>
          <p:nvPr>
            <p:ph type="title"/>
          </p:nvPr>
        </p:nvSpPr>
        <p:spPr>
          <a:xfrm>
            <a:off x="0" y="105013"/>
            <a:ext cx="9120048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as False Colour Composite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7"/>
          <p:cNvSpPr txBox="1"/>
          <p:nvPr>
            <p:ph idx="1" type="body"/>
          </p:nvPr>
        </p:nvSpPr>
        <p:spPr>
          <a:xfrm>
            <a:off x="161888" y="724698"/>
            <a:ext cx="8958160" cy="16209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Display the forest cover in 2018 as FCC composite image, using bands 5, 4 and 3.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Clip to an area of interest in Ghana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331" y="1912091"/>
            <a:ext cx="7887383" cy="52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1424" y="2432149"/>
            <a:ext cx="4474602" cy="214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type="title"/>
          </p:nvPr>
        </p:nvSpPr>
        <p:spPr>
          <a:xfrm>
            <a:off x="355256" y="1565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GFC Products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8"/>
          <p:cNvSpPr txBox="1"/>
          <p:nvPr>
            <p:ph idx="1" type="body"/>
          </p:nvPr>
        </p:nvSpPr>
        <p:spPr>
          <a:xfrm>
            <a:off x="193183" y="936517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Visualizing the forest extent in 2000 as </a:t>
            </a:r>
            <a:r>
              <a:rPr b="1" lang="en-US">
                <a:solidFill>
                  <a:srgbClr val="00FF00"/>
                </a:solidFill>
              </a:rPr>
              <a:t>Green</a:t>
            </a:r>
            <a:r>
              <a:rPr lang="en-US"/>
              <a:t>, forest loss as </a:t>
            </a:r>
            <a:r>
              <a:rPr b="1" lang="en-US">
                <a:solidFill>
                  <a:srgbClr val="FF0000"/>
                </a:solidFill>
              </a:rPr>
              <a:t>Red</a:t>
            </a:r>
            <a:r>
              <a:rPr lang="en-US"/>
              <a:t>, and forest gain as </a:t>
            </a:r>
            <a:r>
              <a:rPr b="1" lang="en-US">
                <a:solidFill>
                  <a:srgbClr val="0000FF"/>
                </a:solidFill>
              </a:rPr>
              <a:t>Blue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To enhance the image further, apply histogram stretching by setting the max and min values.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result is an image, where, forest is green, forest loss is red/orange and forest gain appears blue; magenta for areas where there is both forest gain and loss.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/>
          <p:nvPr>
            <p:ph idx="1" type="body"/>
          </p:nvPr>
        </p:nvSpPr>
        <p:spPr>
          <a:xfrm>
            <a:off x="193183" y="837126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00" name="Google Shape;1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576" y="2829340"/>
            <a:ext cx="5110553" cy="96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182" y="832481"/>
            <a:ext cx="4983027" cy="73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0021" y="545429"/>
            <a:ext cx="3125622" cy="19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0021" y="2602025"/>
            <a:ext cx="3125623" cy="187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CERSGIS-RS2</dc:creator>
</cp:coreProperties>
</file>